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340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771DF-775D-4583-A99B-D58D27DC4E15}" type="datetimeFigureOut">
              <a:rPr lang="en-GB" smtClean="0"/>
              <a:t>19/04/2020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E230C-98A3-43B8-A9F9-443D6B60A7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600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771DF-775D-4583-A99B-D58D27DC4E15}" type="datetimeFigureOut">
              <a:rPr lang="en-GB" smtClean="0"/>
              <a:t>19/04/2020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E230C-98A3-43B8-A9F9-443D6B60A7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8984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771DF-775D-4583-A99B-D58D27DC4E15}" type="datetimeFigureOut">
              <a:rPr lang="en-GB" smtClean="0"/>
              <a:t>19/04/2020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E230C-98A3-43B8-A9F9-443D6B60A7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268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771DF-775D-4583-A99B-D58D27DC4E15}" type="datetimeFigureOut">
              <a:rPr lang="en-GB" smtClean="0"/>
              <a:t>19/04/2020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E230C-98A3-43B8-A9F9-443D6B60A7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733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771DF-775D-4583-A99B-D58D27DC4E15}" type="datetimeFigureOut">
              <a:rPr lang="en-GB" smtClean="0"/>
              <a:t>19/04/2020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E230C-98A3-43B8-A9F9-443D6B60A7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411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771DF-775D-4583-A99B-D58D27DC4E15}" type="datetimeFigureOut">
              <a:rPr lang="en-GB" smtClean="0"/>
              <a:t>19/04/2020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E230C-98A3-43B8-A9F9-443D6B60A7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084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771DF-775D-4583-A99B-D58D27DC4E15}" type="datetimeFigureOut">
              <a:rPr lang="en-GB" smtClean="0"/>
              <a:t>19/04/2020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E230C-98A3-43B8-A9F9-443D6B60A7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3415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771DF-775D-4583-A99B-D58D27DC4E15}" type="datetimeFigureOut">
              <a:rPr lang="en-GB" smtClean="0"/>
              <a:t>19/04/2020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E230C-98A3-43B8-A9F9-443D6B60A7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0188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771DF-775D-4583-A99B-D58D27DC4E15}" type="datetimeFigureOut">
              <a:rPr lang="en-GB" smtClean="0"/>
              <a:t>19/04/2020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E230C-98A3-43B8-A9F9-443D6B60A7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843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771DF-775D-4583-A99B-D58D27DC4E15}" type="datetimeFigureOut">
              <a:rPr lang="en-GB" smtClean="0"/>
              <a:t>19/04/2020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E230C-98A3-43B8-A9F9-443D6B60A7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778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771DF-775D-4583-A99B-D58D27DC4E15}" type="datetimeFigureOut">
              <a:rPr lang="en-GB" smtClean="0"/>
              <a:t>19/04/2020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E230C-98A3-43B8-A9F9-443D6B60A7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22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771DF-775D-4583-A99B-D58D27DC4E15}" type="datetimeFigureOut">
              <a:rPr lang="en-GB" smtClean="0"/>
              <a:t>19/04/2020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E230C-98A3-43B8-A9F9-443D6B60A7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9801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6672" y="539552"/>
            <a:ext cx="5976664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Title: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76672" y="1046974"/>
            <a:ext cx="5976664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Equipment List: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76672" y="2915816"/>
            <a:ext cx="5976664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Step 1:</a:t>
            </a:r>
          </a:p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76672" y="3635896"/>
            <a:ext cx="5976664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Step 2:</a:t>
            </a:r>
          </a:p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476672" y="4355976"/>
            <a:ext cx="5976664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Step 3:</a:t>
            </a:r>
          </a:p>
          <a:p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476672" y="5076056"/>
            <a:ext cx="5976664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Step 4:</a:t>
            </a:r>
          </a:p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76672" y="5796136"/>
            <a:ext cx="5976664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Step 5:</a:t>
            </a:r>
          </a:p>
          <a:p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476672" y="6516216"/>
            <a:ext cx="5976664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Step 6:</a:t>
            </a:r>
          </a:p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476672" y="7236296"/>
            <a:ext cx="5976664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Step 7:</a:t>
            </a:r>
          </a:p>
          <a:p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476672" y="7956376"/>
            <a:ext cx="5976664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Step 8:</a:t>
            </a:r>
          </a:p>
          <a:p>
            <a:endParaRPr lang="en-GB" dirty="0"/>
          </a:p>
        </p:txBody>
      </p:sp>
      <p:sp>
        <p:nvSpPr>
          <p:cNvPr id="18" name="Down Arrow 17"/>
          <p:cNvSpPr/>
          <p:nvPr/>
        </p:nvSpPr>
        <p:spPr>
          <a:xfrm>
            <a:off x="3392996" y="5004048"/>
            <a:ext cx="180020" cy="1984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Down Arrow 19"/>
          <p:cNvSpPr/>
          <p:nvPr/>
        </p:nvSpPr>
        <p:spPr>
          <a:xfrm>
            <a:off x="3356992" y="3491880"/>
            <a:ext cx="180020" cy="1984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Down Arrow 20"/>
          <p:cNvSpPr/>
          <p:nvPr/>
        </p:nvSpPr>
        <p:spPr>
          <a:xfrm>
            <a:off x="3392996" y="4211960"/>
            <a:ext cx="180020" cy="1984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Down Arrow 21"/>
          <p:cNvSpPr/>
          <p:nvPr/>
        </p:nvSpPr>
        <p:spPr>
          <a:xfrm>
            <a:off x="3429000" y="5669687"/>
            <a:ext cx="180020" cy="1984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Down Arrow 22"/>
          <p:cNvSpPr/>
          <p:nvPr/>
        </p:nvSpPr>
        <p:spPr>
          <a:xfrm>
            <a:off x="3465004" y="6389767"/>
            <a:ext cx="180020" cy="1984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Down Arrow 23"/>
          <p:cNvSpPr/>
          <p:nvPr/>
        </p:nvSpPr>
        <p:spPr>
          <a:xfrm>
            <a:off x="3465004" y="7109847"/>
            <a:ext cx="180020" cy="1984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Down Arrow 24"/>
          <p:cNvSpPr/>
          <p:nvPr/>
        </p:nvSpPr>
        <p:spPr>
          <a:xfrm>
            <a:off x="3465004" y="7829927"/>
            <a:ext cx="180020" cy="1984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5162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29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Charlotte Rogers</dc:creator>
  <cp:lastModifiedBy>Charlotte Rogers</cp:lastModifiedBy>
  <cp:revision>1</cp:revision>
  <dcterms:created xsi:type="dcterms:W3CDTF">2016-12-08T17:28:07Z</dcterms:created>
  <dcterms:modified xsi:type="dcterms:W3CDTF">2020-04-19T20:13:52Z</dcterms:modified>
</cp:coreProperties>
</file>